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20-05-2020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20-05-2020)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4,995,751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98,980 new cases (2%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328,100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4,830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16,667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8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confirmed cases, 43.0#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36.0# in cases per capita, 40.0#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20-05-2020)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6.6%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(+0.0%)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(1,551,853)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(23,285)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fatal cases (1,518)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